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24" r:id="rId2"/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SIXTH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SIXTH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SOCIAL STUDIES SIXTH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SOCIAL STUDIES SIXTH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differentiate between, locate, and use valid primary and secondary sources such as computer software; interviews; biographies; oral, print, and visual material; and artifacts to acquire information about various world cultures.[6.21A]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written and visual material such as journal entries, reports, graphic organizers, outlines, and bibliographies based on research.[6.22D]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punctuation.[6.22E]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proper citations to avoid plagiarism.[6.22F]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solution.[6.23A]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decision.[6.23B]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conclusions.[6.21B]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organize and interpret information from outlines, reports, databases, and visuals, including graphs, charts, timelines, and maps.[6.21C]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different points of view about an issue or current topic.[6.21D]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identify the elements of frame of reference that influenced participants in an event.[6.21E]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social studies information such as maps and graphs.[6.21F]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social studies terminology correctly.[6.22A]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incorporate main and supporting ideas in verbal and written communication based on research.[6.22B]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 ideas orally based on research and experiences.[6.22C]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SOCIAL STUDIES SIXTH GRADE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387</Words>
  <Application>Microsoft Office PowerPoint</Application>
  <PresentationFormat>On-screen Show (4:3)</PresentationFormat>
  <Paragraphs>43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9</cp:revision>
  <dcterms:created xsi:type="dcterms:W3CDTF">2014-10-20T16:17:28Z</dcterms:created>
  <dcterms:modified xsi:type="dcterms:W3CDTF">2014-11-05T16:19:55Z</dcterms:modified>
</cp:coreProperties>
</file>